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1" r:id="rId4"/>
    <p:sldId id="262" r:id="rId5"/>
    <p:sldId id="264" r:id="rId6"/>
    <p:sldId id="265" r:id="rId7"/>
    <p:sldId id="266" r:id="rId8"/>
    <p:sldId id="267" r:id="rId9"/>
    <p:sldId id="269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72"/>
      </p:cViewPr>
      <p:guideLst>
        <p:guide orient="horz" pos="48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4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6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41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4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38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3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9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0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7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3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7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0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9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F22053D-F19B-4138-BEE8-B07FB156DD2A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C34E-7A94-46E5-A2FA-4F344CA62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348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40F1-0CD1-4597-B2E0-6187A2C25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/>
              <a:t>How to use your </a:t>
            </a:r>
            <a:r>
              <a:rPr lang="en-GB" sz="5400" dirty="0" err="1"/>
              <a:t>SatNav</a:t>
            </a:r>
            <a:endParaRPr lang="en-GB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7527F-F2CC-4B99-8C32-6A2C8CF9F9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Getting the best out of your Oudie with </a:t>
            </a:r>
            <a:r>
              <a:rPr lang="en-GB" dirty="0" err="1"/>
              <a:t>SeeYou</a:t>
            </a:r>
            <a:endParaRPr lang="en-GB" dirty="0"/>
          </a:p>
          <a:p>
            <a:r>
              <a:rPr lang="en-GB" dirty="0">
                <a:solidFill>
                  <a:srgbClr val="FFC000"/>
                </a:solidFill>
              </a:rPr>
              <a:t>Setting up your </a:t>
            </a:r>
            <a:r>
              <a:rPr lang="en-GB" dirty="0" err="1">
                <a:solidFill>
                  <a:srgbClr val="FFC000"/>
                </a:solidFill>
              </a:rPr>
              <a:t>navboxes</a:t>
            </a:r>
            <a:endParaRPr lang="en-GB" dirty="0">
              <a:solidFill>
                <a:srgbClr val="FFC000"/>
              </a:solidFill>
            </a:endParaRPr>
          </a:p>
          <a:p>
            <a:endParaRPr lang="en-GB" dirty="0">
              <a:solidFill>
                <a:srgbClr val="FFC000"/>
              </a:solidFill>
            </a:endParaRPr>
          </a:p>
          <a:p>
            <a:r>
              <a:rPr lang="en-GB" dirty="0">
                <a:solidFill>
                  <a:srgbClr val="FFC000"/>
                </a:solidFill>
              </a:rPr>
              <a:t>Jon Hall</a:t>
            </a:r>
          </a:p>
        </p:txBody>
      </p:sp>
      <p:pic>
        <p:nvPicPr>
          <p:cNvPr id="4" name="Picture 3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FABA231E-3191-449E-AF06-64B8E876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22668" y="2881045"/>
            <a:ext cx="4429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Select FONTS from the SETTINGS MENU </a:t>
            </a:r>
          </a:p>
          <a:p>
            <a:endParaRPr lang="en-GB" dirty="0"/>
          </a:p>
          <a:p>
            <a:r>
              <a:rPr lang="en-GB" dirty="0"/>
              <a:t>Here you can define all the Fonts throughout</a:t>
            </a:r>
          </a:p>
          <a:p>
            <a:endParaRPr lang="en-GB" dirty="0"/>
          </a:p>
          <a:p>
            <a:r>
              <a:rPr lang="en-GB" dirty="0"/>
              <a:t>In the ITEM drop down box at the top select MAP FONT (or any other font you want to change)</a:t>
            </a:r>
          </a:p>
          <a:p>
            <a:endParaRPr lang="en-GB" dirty="0"/>
          </a:p>
          <a:p>
            <a:r>
              <a:rPr lang="en-GB" dirty="0"/>
              <a:t>Then set it up as you like it</a:t>
            </a:r>
          </a:p>
          <a:p>
            <a:endParaRPr lang="en-GB" dirty="0"/>
          </a:p>
          <a:p>
            <a:r>
              <a:rPr lang="en-GB" dirty="0"/>
              <a:t>This is how I do it but your visual acuity will differ from mine</a:t>
            </a:r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18502464">
            <a:off x="6581431" y="5017785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clock, monitor&#10;&#10;Description automatically generated">
            <a:extLst>
              <a:ext uri="{FF2B5EF4-FFF2-40B4-BE49-F238E27FC236}">
                <a16:creationId xmlns:a16="http://schemas.microsoft.com/office/drawing/2014/main" id="{BAB7A176-3A53-46A1-9552-A92F9F3C0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866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9B871-CD17-48AB-B3B3-6B19E95A833F}"/>
              </a:ext>
            </a:extLst>
          </p:cNvPr>
          <p:cNvSpPr txBox="1"/>
          <p:nvPr/>
        </p:nvSpPr>
        <p:spPr>
          <a:xfrm>
            <a:off x="422668" y="699796"/>
            <a:ext cx="3933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Make sure you can see the information on the screen</a:t>
            </a:r>
          </a:p>
        </p:txBody>
      </p:sp>
    </p:spTree>
    <p:extLst>
      <p:ext uri="{BB962C8B-B14F-4D97-AF65-F5344CB8AC3E}">
        <p14:creationId xmlns:p14="http://schemas.microsoft.com/office/powerpoint/2010/main" val="15573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365759" y="640318"/>
            <a:ext cx="40711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3"/>
                </a:solidFill>
              </a:rPr>
              <a:t>DON’T FORGET TO SAVE YOUR SETTINGS BEFORE EXITING</a:t>
            </a:r>
          </a:p>
          <a:p>
            <a:endParaRPr lang="en-GB" sz="4000" dirty="0"/>
          </a:p>
          <a:p>
            <a:r>
              <a:rPr lang="en-GB" dirty="0"/>
              <a:t>Or you will lose them </a:t>
            </a:r>
          </a:p>
          <a:p>
            <a:r>
              <a:rPr lang="en-GB" dirty="0"/>
              <a:t>and you will have to do it </a:t>
            </a:r>
          </a:p>
          <a:p>
            <a:r>
              <a:rPr lang="en-GB" dirty="0"/>
              <a:t>all over again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749080E0-E44F-4B89-8CCA-CEAE8E34D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866" y="857250"/>
            <a:ext cx="6858000" cy="51435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A99BC195-B0AD-49AC-8744-105C5533ACF8}"/>
              </a:ext>
            </a:extLst>
          </p:cNvPr>
          <p:cNvSpPr/>
          <p:nvPr/>
        </p:nvSpPr>
        <p:spPr>
          <a:xfrm rot="10177424">
            <a:off x="7257293" y="1535175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2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541952" y="2810458"/>
            <a:ext cx="4165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Open the MAP you want to use</a:t>
            </a:r>
          </a:p>
          <a:p>
            <a:endParaRPr lang="en-GB" dirty="0"/>
          </a:p>
          <a:p>
            <a:r>
              <a:rPr lang="en-GB" dirty="0"/>
              <a:t>Then click on MENU at the bottom</a:t>
            </a:r>
          </a:p>
          <a:p>
            <a:endParaRPr lang="en-GB" dirty="0"/>
          </a:p>
          <a:p>
            <a:r>
              <a:rPr lang="en-GB" dirty="0"/>
              <a:t>On new page click SETTINGS</a:t>
            </a:r>
          </a:p>
          <a:p>
            <a:endParaRPr lang="en-GB" dirty="0"/>
          </a:p>
          <a:p>
            <a:r>
              <a:rPr lang="en-GB" dirty="0"/>
              <a:t>Then click NAV BOXES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B7803-A0B5-4BDE-825D-82ED3196FEC2}"/>
              </a:ext>
            </a:extLst>
          </p:cNvPr>
          <p:cNvSpPr txBox="1"/>
          <p:nvPr/>
        </p:nvSpPr>
        <p:spPr>
          <a:xfrm>
            <a:off x="5900696" y="6211669"/>
            <a:ext cx="316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Then click NAV BOXES</a:t>
            </a:r>
          </a:p>
        </p:txBody>
      </p:sp>
      <p:pic>
        <p:nvPicPr>
          <p:cNvPr id="5" name="Picture 4" descr="A screen shot of a cage&#10;&#10;Description automatically generated">
            <a:extLst>
              <a:ext uri="{FF2B5EF4-FFF2-40B4-BE49-F238E27FC236}">
                <a16:creationId xmlns:a16="http://schemas.microsoft.com/office/drawing/2014/main" id="{9737E76F-7715-43F9-BF31-F6F9ADA6E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4629" y="857250"/>
            <a:ext cx="6858000" cy="514350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E6C8EF5A-8A57-4BEA-9218-493BA57F7724}"/>
              </a:ext>
            </a:extLst>
          </p:cNvPr>
          <p:cNvSpPr/>
          <p:nvPr/>
        </p:nvSpPr>
        <p:spPr>
          <a:xfrm rot="19753328">
            <a:off x="8300935" y="5736447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AA9E41-1C37-4653-92FC-4F0E2F40E27C}"/>
              </a:ext>
            </a:extLst>
          </p:cNvPr>
          <p:cNvSpPr txBox="1"/>
          <p:nvPr/>
        </p:nvSpPr>
        <p:spPr>
          <a:xfrm>
            <a:off x="541952" y="765175"/>
            <a:ext cx="4020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How to get Nav Boxes on your map</a:t>
            </a:r>
          </a:p>
        </p:txBody>
      </p:sp>
    </p:spTree>
    <p:extLst>
      <p:ext uri="{BB962C8B-B14F-4D97-AF65-F5344CB8AC3E}">
        <p14:creationId xmlns:p14="http://schemas.microsoft.com/office/powerpoint/2010/main" val="37634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561477" y="2636096"/>
            <a:ext cx="42539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the top drop down box click ALL</a:t>
            </a:r>
          </a:p>
          <a:p>
            <a:endParaRPr lang="en-GB" dirty="0"/>
          </a:p>
          <a:p>
            <a:r>
              <a:rPr lang="en-GB" dirty="0"/>
              <a:t>Then select each NAVBOX that you want to show on the map</a:t>
            </a:r>
          </a:p>
          <a:p>
            <a:endParaRPr lang="en-GB" dirty="0"/>
          </a:p>
          <a:p>
            <a:r>
              <a:rPr lang="en-GB" dirty="0"/>
              <a:t>At the bottom tick SHOW NAVBOXES and MOVE NAVBOXES </a:t>
            </a:r>
          </a:p>
          <a:p>
            <a:endParaRPr lang="en-GB" dirty="0"/>
          </a:p>
          <a:p>
            <a:r>
              <a:rPr lang="en-GB" dirty="0"/>
              <a:t>You can do this for each map that you use so they show different NAVBOXES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B7803-A0B5-4BDE-825D-82ED3196FEC2}"/>
              </a:ext>
            </a:extLst>
          </p:cNvPr>
          <p:cNvSpPr txBox="1"/>
          <p:nvPr/>
        </p:nvSpPr>
        <p:spPr>
          <a:xfrm>
            <a:off x="5900696" y="6211669"/>
            <a:ext cx="316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Then click NAV BOXES</a:t>
            </a:r>
          </a:p>
        </p:txBody>
      </p:sp>
      <p:pic>
        <p:nvPicPr>
          <p:cNvPr id="5" name="Picture 4" descr="A flat screen monitor&#10;&#10;Description automatically generated">
            <a:extLst>
              <a:ext uri="{FF2B5EF4-FFF2-40B4-BE49-F238E27FC236}">
                <a16:creationId xmlns:a16="http://schemas.microsoft.com/office/drawing/2014/main" id="{2FD201FE-04BF-4777-9849-2858CE8B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5943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FA95E7-AA04-42A5-BF4F-141C9ABD25A4}"/>
              </a:ext>
            </a:extLst>
          </p:cNvPr>
          <p:cNvSpPr txBox="1"/>
          <p:nvPr/>
        </p:nvSpPr>
        <p:spPr>
          <a:xfrm>
            <a:off x="541952" y="765175"/>
            <a:ext cx="4020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How to get Nav Boxes on your map</a:t>
            </a:r>
          </a:p>
        </p:txBody>
      </p:sp>
    </p:spTree>
    <p:extLst>
      <p:ext uri="{BB962C8B-B14F-4D97-AF65-F5344CB8AC3E}">
        <p14:creationId xmlns:p14="http://schemas.microsoft.com/office/powerpoint/2010/main" val="25741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365759" y="640318"/>
            <a:ext cx="42742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Select how you want the NAVBOXES to be set up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pic>
        <p:nvPicPr>
          <p:cNvPr id="3" name="Picture 2" descr="A screen shot of a monitor&#10;&#10;Description automatically generated">
            <a:extLst>
              <a:ext uri="{FF2B5EF4-FFF2-40B4-BE49-F238E27FC236}">
                <a16:creationId xmlns:a16="http://schemas.microsoft.com/office/drawing/2014/main" id="{C9C1D464-EA7B-4BB3-8BE6-B6ADC6CD0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6413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483FF-EFD0-4D66-B956-683FD933A436}"/>
              </a:ext>
            </a:extLst>
          </p:cNvPr>
          <p:cNvSpPr txBox="1"/>
          <p:nvPr/>
        </p:nvSpPr>
        <p:spPr>
          <a:xfrm>
            <a:off x="365759" y="2620852"/>
            <a:ext cx="38722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the previous screen select and highlight the </a:t>
            </a:r>
            <a:r>
              <a:rPr lang="en-GB" dirty="0" err="1"/>
              <a:t>NavBox</a:t>
            </a:r>
            <a:r>
              <a:rPr lang="en-GB" dirty="0"/>
              <a:t> you want and click EDIT</a:t>
            </a:r>
          </a:p>
          <a:p>
            <a:endParaRPr lang="en-GB" dirty="0"/>
          </a:p>
          <a:p>
            <a:r>
              <a:rPr lang="en-GB" dirty="0"/>
              <a:t>This takes you to a PROPERTIES screen</a:t>
            </a:r>
          </a:p>
          <a:p>
            <a:endParaRPr lang="en-GB" dirty="0"/>
          </a:p>
          <a:p>
            <a:r>
              <a:rPr lang="en-GB" dirty="0"/>
              <a:t>This is where you change the size, colour and content</a:t>
            </a:r>
          </a:p>
        </p:txBody>
      </p:sp>
    </p:spTree>
    <p:extLst>
      <p:ext uri="{BB962C8B-B14F-4D97-AF65-F5344CB8AC3E}">
        <p14:creationId xmlns:p14="http://schemas.microsoft.com/office/powerpoint/2010/main" val="42925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77727" y="3523477"/>
            <a:ext cx="5819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use it like a button to start another process or move to another screen</a:t>
            </a:r>
          </a:p>
          <a:p>
            <a:endParaRPr lang="en-GB" dirty="0"/>
          </a:p>
          <a:p>
            <a:r>
              <a:rPr lang="en-GB" dirty="0"/>
              <a:t>From the SETTINGS screen highlight the </a:t>
            </a:r>
            <a:r>
              <a:rPr lang="en-GB" dirty="0" err="1"/>
              <a:t>navbox</a:t>
            </a:r>
            <a:r>
              <a:rPr lang="en-GB" dirty="0"/>
              <a:t> and select ACTION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B6D567-E244-4631-B2BE-4A89CA7766F4}"/>
              </a:ext>
            </a:extLst>
          </p:cNvPr>
          <p:cNvSpPr/>
          <p:nvPr/>
        </p:nvSpPr>
        <p:spPr>
          <a:xfrm>
            <a:off x="423733" y="682020"/>
            <a:ext cx="4198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You can add an ACTION to each NAVBOX</a:t>
            </a:r>
          </a:p>
        </p:txBody>
      </p:sp>
    </p:spTree>
    <p:extLst>
      <p:ext uri="{BB962C8B-B14F-4D97-AF65-F5344CB8AC3E}">
        <p14:creationId xmlns:p14="http://schemas.microsoft.com/office/powerpoint/2010/main" val="275810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85611" y="3344817"/>
            <a:ext cx="2997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the ACTION screen select the action you want to assign to the box and click OK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E3C3673E-94CC-4337-92E0-C87DF88CC8D4}"/>
              </a:ext>
            </a:extLst>
          </p:cNvPr>
          <p:cNvSpPr/>
          <p:nvPr/>
        </p:nvSpPr>
        <p:spPr>
          <a:xfrm rot="14341816">
            <a:off x="7531210" y="5413501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screen shot of a window&#10;&#10;Description automatically generated">
            <a:extLst>
              <a:ext uri="{FF2B5EF4-FFF2-40B4-BE49-F238E27FC236}">
                <a16:creationId xmlns:a16="http://schemas.microsoft.com/office/drawing/2014/main" id="{95398979-357A-4DEA-B005-D70755C85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7548" y="857250"/>
            <a:ext cx="6858000" cy="5143500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0C12EA4B-720A-42CC-A394-7BDB1DD88901}"/>
              </a:ext>
            </a:extLst>
          </p:cNvPr>
          <p:cNvSpPr/>
          <p:nvPr/>
        </p:nvSpPr>
        <p:spPr>
          <a:xfrm rot="18502464">
            <a:off x="6554441" y="2345640"/>
            <a:ext cx="803082" cy="488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E044E4-7782-4D80-A687-36544B03D7A7}"/>
              </a:ext>
            </a:extLst>
          </p:cNvPr>
          <p:cNvSpPr/>
          <p:nvPr/>
        </p:nvSpPr>
        <p:spPr>
          <a:xfrm>
            <a:off x="423733" y="682020"/>
            <a:ext cx="4198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You can add an ACTION to each NAVBOX</a:t>
            </a:r>
          </a:p>
        </p:txBody>
      </p:sp>
    </p:spTree>
    <p:extLst>
      <p:ext uri="{BB962C8B-B14F-4D97-AF65-F5344CB8AC3E}">
        <p14:creationId xmlns:p14="http://schemas.microsoft.com/office/powerpoint/2010/main" val="11440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age&#10;&#10;Description automatically generated">
            <a:extLst>
              <a:ext uri="{FF2B5EF4-FFF2-40B4-BE49-F238E27FC236}">
                <a16:creationId xmlns:a16="http://schemas.microsoft.com/office/drawing/2014/main" id="{F431A4F6-CF14-4F94-964E-B3F8DDE9C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8723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543041" y="3243559"/>
            <a:ext cx="34588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 back to the map and DRAG and DROP the NAVBOXES to the position you want  </a:t>
            </a:r>
          </a:p>
          <a:p>
            <a:endParaRPr lang="en-GB" dirty="0"/>
          </a:p>
          <a:p>
            <a:r>
              <a:rPr lang="en-GB" dirty="0"/>
              <a:t>This applies to any item on the map, providing you have previously selected SHOW NAVBOXES and MOVE NAVBOXES in the SETTINGS page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EA2A5-8B3F-4181-86C6-850AEC15ABB8}"/>
              </a:ext>
            </a:extLst>
          </p:cNvPr>
          <p:cNvSpPr txBox="1"/>
          <p:nvPr/>
        </p:nvSpPr>
        <p:spPr>
          <a:xfrm>
            <a:off x="477715" y="702568"/>
            <a:ext cx="34803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How to position the NAVBOXES where you want them</a:t>
            </a:r>
          </a:p>
        </p:txBody>
      </p:sp>
    </p:spTree>
    <p:extLst>
      <p:ext uri="{BB962C8B-B14F-4D97-AF65-F5344CB8AC3E}">
        <p14:creationId xmlns:p14="http://schemas.microsoft.com/office/powerpoint/2010/main" val="16412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age&#10;&#10;Description automatically generated">
            <a:extLst>
              <a:ext uri="{FF2B5EF4-FFF2-40B4-BE49-F238E27FC236}">
                <a16:creationId xmlns:a16="http://schemas.microsoft.com/office/drawing/2014/main" id="{F431A4F6-CF14-4F94-964E-B3F8DDE9C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2105" y="857250"/>
            <a:ext cx="6858000" cy="5143500"/>
          </a:xfrm>
          <a:prstGeom prst="rect">
            <a:avLst/>
          </a:prstGeom>
        </p:spPr>
      </p:pic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2C0EDE-A6EB-486A-B9C1-CE6BDE633AB6}"/>
              </a:ext>
            </a:extLst>
          </p:cNvPr>
          <p:cNvSpPr/>
          <p:nvPr/>
        </p:nvSpPr>
        <p:spPr>
          <a:xfrm>
            <a:off x="423733" y="682020"/>
            <a:ext cx="41985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How many should I have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23733" y="1895559"/>
            <a:ext cx="494571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think you want as few boxes as possible so as not to clutter the map</a:t>
            </a:r>
          </a:p>
          <a:p>
            <a:endParaRPr lang="en-GB" dirty="0"/>
          </a:p>
          <a:p>
            <a:r>
              <a:rPr lang="en-GB" dirty="0"/>
              <a:t>This what I use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Engine run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North indicator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Wind direction and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Glide calculator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Current L/D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Required L/D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Average speed over last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Height above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Pilot marked event (like a wave hotspot)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Flight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GPS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Ground speed (useful for wave flights)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1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B8956-554A-4B3C-84EB-73DEC01317EF}"/>
              </a:ext>
            </a:extLst>
          </p:cNvPr>
          <p:cNvSpPr txBox="1"/>
          <p:nvPr/>
        </p:nvSpPr>
        <p:spPr>
          <a:xfrm>
            <a:off x="423733" y="1920478"/>
            <a:ext cx="419853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KISS - KEEP IT SIMPLE (STUPID)</a:t>
            </a:r>
          </a:p>
          <a:p>
            <a:endParaRPr lang="en-GB" sz="1600" dirty="0"/>
          </a:p>
          <a:p>
            <a:r>
              <a:rPr lang="en-GB" sz="1600" dirty="0"/>
              <a:t>You really do not need lots of colours, terrain mapping, or other stuff </a:t>
            </a:r>
          </a:p>
          <a:p>
            <a:endParaRPr lang="en-GB" sz="1600" dirty="0"/>
          </a:p>
          <a:p>
            <a:r>
              <a:rPr lang="en-GB" sz="1600" dirty="0"/>
              <a:t>Just look out of the window if you need to know what the ground looks like</a:t>
            </a:r>
          </a:p>
          <a:p>
            <a:endParaRPr lang="en-GB" sz="1600" dirty="0"/>
          </a:p>
          <a:p>
            <a:r>
              <a:rPr lang="en-GB" sz="1600" dirty="0"/>
              <a:t>I use the ICAO colour scheme</a:t>
            </a:r>
          </a:p>
          <a:p>
            <a:endParaRPr lang="en-GB" sz="1600" dirty="0"/>
          </a:p>
          <a:p>
            <a:r>
              <a:rPr lang="en-GB" sz="1600" dirty="0"/>
              <a:t>With terrain set to LOW</a:t>
            </a:r>
          </a:p>
          <a:p>
            <a:endParaRPr lang="en-GB" sz="1600" dirty="0"/>
          </a:p>
          <a:p>
            <a:r>
              <a:rPr lang="en-GB" sz="1600" dirty="0"/>
              <a:t>WHITE as the background colour</a:t>
            </a:r>
          </a:p>
          <a:p>
            <a:endParaRPr lang="en-GB" sz="1600" dirty="0"/>
          </a:p>
          <a:p>
            <a:r>
              <a:rPr lang="en-GB" sz="1600" dirty="0"/>
              <a:t>No shading or surface objects</a:t>
            </a:r>
          </a:p>
          <a:p>
            <a:endParaRPr lang="en-GB" sz="1600" dirty="0"/>
          </a:p>
          <a:p>
            <a:r>
              <a:rPr lang="en-GB" sz="1600" dirty="0"/>
              <a:t>Make sure that QUICK PAN is ticked so you can drag the map around while flying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5594497-091E-4713-99F4-A0E88E30F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552450"/>
            <a:ext cx="1358507" cy="914400"/>
          </a:xfrm>
          <a:prstGeom prst="rect">
            <a:avLst/>
          </a:prstGeom>
        </p:spPr>
      </p:pic>
      <p:pic>
        <p:nvPicPr>
          <p:cNvPr id="5" name="Picture 4" descr="A screen shot of a monitor&#10;&#10;Description automatically generated">
            <a:extLst>
              <a:ext uri="{FF2B5EF4-FFF2-40B4-BE49-F238E27FC236}">
                <a16:creationId xmlns:a16="http://schemas.microsoft.com/office/drawing/2014/main" id="{6E79D369-3B35-4D2C-90B6-8F0F87EDA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3062" y="857250"/>
            <a:ext cx="6858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59D2B-882F-445E-A95A-759C26318979}"/>
              </a:ext>
            </a:extLst>
          </p:cNvPr>
          <p:cNvSpPr/>
          <p:nvPr/>
        </p:nvSpPr>
        <p:spPr>
          <a:xfrm>
            <a:off x="423733" y="682020"/>
            <a:ext cx="4198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Setting up your map</a:t>
            </a:r>
          </a:p>
        </p:txBody>
      </p:sp>
    </p:spTree>
    <p:extLst>
      <p:ext uri="{BB962C8B-B14F-4D97-AF65-F5344CB8AC3E}">
        <p14:creationId xmlns:p14="http://schemas.microsoft.com/office/powerpoint/2010/main" val="9193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1523</TotalTime>
  <Words>505</Words>
  <Application>Microsoft Office PowerPoint</Application>
  <PresentationFormat>Widescreen</PresentationFormat>
  <Paragraphs>92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How to use your SatNav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your SatNav</dc:title>
  <dc:creator>Jon Hall</dc:creator>
  <cp:lastModifiedBy>Jon Hall</cp:lastModifiedBy>
  <cp:revision>37</cp:revision>
  <dcterms:created xsi:type="dcterms:W3CDTF">2020-04-21T15:28:57Z</dcterms:created>
  <dcterms:modified xsi:type="dcterms:W3CDTF">2020-05-08T17:03:41Z</dcterms:modified>
</cp:coreProperties>
</file>